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Three </a:t>
            </a:r>
            <a:r>
              <a:rPr lang="en-US" sz="3600" smtClean="0">
                <a:latin typeface="Comic Sans MS" panose="030F0702030302020204" pitchFamily="66" charset="0"/>
              </a:rPr>
              <a:t>Week Two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pie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night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bright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light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tight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sky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mild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also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apart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begin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either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hundred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places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those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high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which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without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wild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tie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Three Week Two</vt:lpstr>
      <vt:lpstr>sky</vt:lpstr>
      <vt:lpstr>high</vt:lpstr>
      <vt:lpstr>wild</vt:lpstr>
      <vt:lpstr>rind</vt:lpstr>
      <vt:lpstr>fry</vt:lpstr>
      <vt:lpstr>grind</vt:lpstr>
      <vt:lpstr>my</vt:lpstr>
      <vt:lpstr>tie</vt:lpstr>
      <vt:lpstr>try</vt:lpstr>
      <vt:lpstr>pie</vt:lpstr>
      <vt:lpstr>night</vt:lpstr>
      <vt:lpstr>shy</vt:lpstr>
      <vt:lpstr>spy</vt:lpstr>
      <vt:lpstr>bright</vt:lpstr>
      <vt:lpstr>mind</vt:lpstr>
      <vt:lpstr>light</vt:lpstr>
      <vt:lpstr>kind</vt:lpstr>
      <vt:lpstr>tight</vt:lpstr>
      <vt:lpstr>mild</vt:lpstr>
      <vt:lpstr>cry</vt:lpstr>
      <vt:lpstr>also</vt:lpstr>
      <vt:lpstr>apart</vt:lpstr>
      <vt:lpstr>begin</vt:lpstr>
      <vt:lpstr>either</vt:lpstr>
      <vt:lpstr>hundred</vt:lpstr>
      <vt:lpstr>over</vt:lpstr>
      <vt:lpstr>places</vt:lpstr>
      <vt:lpstr>those</vt:lpstr>
      <vt:lpstr>which</vt:lpstr>
      <vt:lpstr>without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4</cp:revision>
  <dcterms:created xsi:type="dcterms:W3CDTF">2013-12-06T01:41:16Z</dcterms:created>
  <dcterms:modified xsi:type="dcterms:W3CDTF">2013-12-06T02:04:07Z</dcterms:modified>
</cp:coreProperties>
</file>