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>
        <p:scale>
          <a:sx n="93" d="100"/>
          <a:sy n="93" d="100"/>
        </p:scale>
        <p:origin x="1686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1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7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9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55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4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16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7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3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70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48000">
              <a:schemeClr val="tx2">
                <a:lumMod val="35000"/>
                <a:lumOff val="65000"/>
                <a:alpha val="6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8C34D-B211-492C-A3AF-CC294DA05B71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D2291-8A76-460B-97AB-000DA380F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011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teachersguide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2308225"/>
          </a:xfrm>
        </p:spPr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2</a:t>
            </a:r>
            <a:r>
              <a:rPr lang="en-US" baseline="30000" dirty="0" smtClean="0">
                <a:latin typeface="Comic Sans MS" panose="030F0702030302020204" pitchFamily="66" charset="0"/>
              </a:rPr>
              <a:t>nd</a:t>
            </a:r>
            <a:r>
              <a:rPr lang="en-US" dirty="0" smtClean="0">
                <a:latin typeface="Comic Sans MS" panose="030F0702030302020204" pitchFamily="66" charset="0"/>
              </a:rPr>
              <a:t> Grade Wonders</a:t>
            </a:r>
            <a:br>
              <a:rPr lang="en-US" dirty="0" smtClean="0">
                <a:latin typeface="Comic Sans MS" panose="030F0702030302020204" pitchFamily="66" charset="0"/>
              </a:rPr>
            </a:br>
            <a:r>
              <a:rPr lang="en-US" sz="3600" dirty="0" smtClean="0">
                <a:latin typeface="Comic Sans MS" panose="030F0702030302020204" pitchFamily="66" charset="0"/>
              </a:rPr>
              <a:t>Unit Three Week Three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956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mic Sans MS" panose="030F0702030302020204" pitchFamily="66" charset="0"/>
              </a:rPr>
              <a:t>Phonics and High Frequency Words Practice</a:t>
            </a:r>
            <a:endParaRPr lang="en-US" dirty="0">
              <a:solidFill>
                <a:schemeClr val="tx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2527" y="6328064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www.theteachersguide.com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944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so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fold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slow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foe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go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woe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most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roast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pro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no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004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snow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boat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better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0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group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693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long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20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more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080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only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395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our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48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started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020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three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27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toe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31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who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405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smtClean="0">
                <a:latin typeface="Comic Sans MS" panose="030F0702030302020204" pitchFamily="66" charset="0"/>
              </a:rPr>
              <a:t>won’t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273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bold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60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float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447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row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989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Joe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78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coat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46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600200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Comic Sans MS" panose="030F0702030302020204" pitchFamily="66" charset="0"/>
              </a:rPr>
              <a:t>loan</a:t>
            </a:r>
            <a:endParaRPr lang="en-US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321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0"/>
    </mc:Choice>
    <mc:Fallback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40</Words>
  <Application>Microsoft Office PowerPoint</Application>
  <PresentationFormat>On-screen Show (4:3)</PresentationFormat>
  <Paragraphs>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2nd Grade Wonders Unit Three Week Three</vt:lpstr>
      <vt:lpstr>no</vt:lpstr>
      <vt:lpstr>toe</vt:lpstr>
      <vt:lpstr>bold</vt:lpstr>
      <vt:lpstr>float</vt:lpstr>
      <vt:lpstr>row</vt:lpstr>
      <vt:lpstr>Joe</vt:lpstr>
      <vt:lpstr>coat</vt:lpstr>
      <vt:lpstr>loan</vt:lpstr>
      <vt:lpstr>so</vt:lpstr>
      <vt:lpstr>mow</vt:lpstr>
      <vt:lpstr>fold</vt:lpstr>
      <vt:lpstr>slow</vt:lpstr>
      <vt:lpstr>foe</vt:lpstr>
      <vt:lpstr>go</vt:lpstr>
      <vt:lpstr>woe</vt:lpstr>
      <vt:lpstr>most</vt:lpstr>
      <vt:lpstr>roast</vt:lpstr>
      <vt:lpstr>pro</vt:lpstr>
      <vt:lpstr>snow</vt:lpstr>
      <vt:lpstr>boat</vt:lpstr>
      <vt:lpstr>better</vt:lpstr>
      <vt:lpstr>group</vt:lpstr>
      <vt:lpstr>long</vt:lpstr>
      <vt:lpstr>more</vt:lpstr>
      <vt:lpstr>only</vt:lpstr>
      <vt:lpstr>our</vt:lpstr>
      <vt:lpstr>started</vt:lpstr>
      <vt:lpstr>three</vt:lpstr>
      <vt:lpstr>who</vt:lpstr>
      <vt:lpstr>won’t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2nd Grade Wonders Unit 3 Week One</dc:title>
  <dc:creator>Brian Kelley</dc:creator>
  <cp:lastModifiedBy>Brian Kelley</cp:lastModifiedBy>
  <cp:revision>5</cp:revision>
  <dcterms:created xsi:type="dcterms:W3CDTF">2013-12-06T01:41:16Z</dcterms:created>
  <dcterms:modified xsi:type="dcterms:W3CDTF">2013-12-06T02:13:18Z</dcterms:modified>
</cp:coreProperties>
</file>