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168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Three Week Three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roast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snow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better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group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only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started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three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won’t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float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Joe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loan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Three Week Three</vt:lpstr>
      <vt:lpstr>no</vt:lpstr>
      <vt:lpstr>toe</vt:lpstr>
      <vt:lpstr>bold</vt:lpstr>
      <vt:lpstr>float</vt:lpstr>
      <vt:lpstr>row</vt:lpstr>
      <vt:lpstr>Joe</vt:lpstr>
      <vt:lpstr>coat</vt:lpstr>
      <vt:lpstr>loan</vt:lpstr>
      <vt:lpstr>so</vt:lpstr>
      <vt:lpstr>mow</vt:lpstr>
      <vt:lpstr>fold</vt:lpstr>
      <vt:lpstr>slow</vt:lpstr>
      <vt:lpstr>foe</vt:lpstr>
      <vt:lpstr>go</vt:lpstr>
      <vt:lpstr>woe</vt:lpstr>
      <vt:lpstr>most</vt:lpstr>
      <vt:lpstr>roast</vt:lpstr>
      <vt:lpstr>pro</vt:lpstr>
      <vt:lpstr>snow</vt:lpstr>
      <vt:lpstr>boat</vt:lpstr>
      <vt:lpstr>better</vt:lpstr>
      <vt:lpstr>group</vt:lpstr>
      <vt:lpstr>long</vt:lpstr>
      <vt:lpstr>more</vt:lpstr>
      <vt:lpstr>only</vt:lpstr>
      <vt:lpstr>our</vt:lpstr>
      <vt:lpstr>started</vt:lpstr>
      <vt:lpstr>three</vt:lpstr>
      <vt:lpstr>who</vt:lpstr>
      <vt:lpstr>won’t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5</cp:revision>
  <dcterms:created xsi:type="dcterms:W3CDTF">2013-12-06T01:41:16Z</dcterms:created>
  <dcterms:modified xsi:type="dcterms:W3CDTF">2013-12-06T02:13:18Z</dcterms:modified>
</cp:coreProperties>
</file>