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smtClean="0">
                <a:latin typeface="Comic Sans MS" panose="030F0702030302020204" pitchFamily="66" charset="0"/>
              </a:rPr>
              <a:t>Unit Three </a:t>
            </a:r>
            <a:r>
              <a:rPr lang="en-US" sz="3600" dirty="0" smtClean="0">
                <a:latin typeface="Comic Sans MS" panose="030F0702030302020204" pitchFamily="66" charset="0"/>
              </a:rPr>
              <a:t>Week One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gain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steak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prey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paid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stray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weights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braid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raid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play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shame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snail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strain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spray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about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around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good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great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idea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often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second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two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trains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great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weigh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ways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Three Week One</vt:lpstr>
      <vt:lpstr>snail</vt:lpstr>
      <vt:lpstr>may</vt:lpstr>
      <vt:lpstr>trains</vt:lpstr>
      <vt:lpstr>hay</vt:lpstr>
      <vt:lpstr>great</vt:lpstr>
      <vt:lpstr>weigh</vt:lpstr>
      <vt:lpstr>bay</vt:lpstr>
      <vt:lpstr>ways</vt:lpstr>
      <vt:lpstr>gain</vt:lpstr>
      <vt:lpstr>steak</vt:lpstr>
      <vt:lpstr>prey</vt:lpstr>
      <vt:lpstr>paid</vt:lpstr>
      <vt:lpstr>stray</vt:lpstr>
      <vt:lpstr>weights</vt:lpstr>
      <vt:lpstr>braid</vt:lpstr>
      <vt:lpstr>raid</vt:lpstr>
      <vt:lpstr>play</vt:lpstr>
      <vt:lpstr>shame</vt:lpstr>
      <vt:lpstr>strain</vt:lpstr>
      <vt:lpstr>spray</vt:lpstr>
      <vt:lpstr>about</vt:lpstr>
      <vt:lpstr>around</vt:lpstr>
      <vt:lpstr>good</vt:lpstr>
      <vt:lpstr>great</vt:lpstr>
      <vt:lpstr>idea</vt:lpstr>
      <vt:lpstr>often</vt:lpstr>
      <vt:lpstr>part</vt:lpstr>
      <vt:lpstr>second</vt:lpstr>
      <vt:lpstr>two</vt:lpstr>
      <vt:lpstr>world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3</cp:revision>
  <dcterms:created xsi:type="dcterms:W3CDTF">2013-12-06T01:41:16Z</dcterms:created>
  <dcterms:modified xsi:type="dcterms:W3CDTF">2013-12-06T01:58:50Z</dcterms:modified>
</cp:coreProperties>
</file>