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3103" autoAdjust="0"/>
  </p:normalViewPr>
  <p:slideViewPr>
    <p:cSldViewPr>
      <p:cViewPr>
        <p:scale>
          <a:sx n="93" d="100"/>
          <a:sy n="93" d="100"/>
        </p:scale>
        <p:origin x="-75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Three Week Four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silly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peach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feed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piece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teeth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sunny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peak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beak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sleep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team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after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before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first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hurt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old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key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special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would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deep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fancy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these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brief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Three Week Four</vt:lpstr>
      <vt:lpstr>beak</vt:lpstr>
      <vt:lpstr>key</vt:lpstr>
      <vt:lpstr>deep</vt:lpstr>
      <vt:lpstr>fancy</vt:lpstr>
      <vt:lpstr>these</vt:lpstr>
      <vt:lpstr>eve</vt:lpstr>
      <vt:lpstr>we</vt:lpstr>
      <vt:lpstr>brief</vt:lpstr>
      <vt:lpstr>silly</vt:lpstr>
      <vt:lpstr>heat</vt:lpstr>
      <vt:lpstr>peach</vt:lpstr>
      <vt:lpstr>feed</vt:lpstr>
      <vt:lpstr>piece</vt:lpstr>
      <vt:lpstr>teeth</vt:lpstr>
      <vt:lpstr>be</vt:lpstr>
      <vt:lpstr>mean</vt:lpstr>
      <vt:lpstr>sunny</vt:lpstr>
      <vt:lpstr>peak</vt:lpstr>
      <vt:lpstr>sleep</vt:lpstr>
      <vt:lpstr>team</vt:lpstr>
      <vt:lpstr>after</vt:lpstr>
      <vt:lpstr>before</vt:lpstr>
      <vt:lpstr>every</vt:lpstr>
      <vt:lpstr>few</vt:lpstr>
      <vt:lpstr>first</vt:lpstr>
      <vt:lpstr>hear</vt:lpstr>
      <vt:lpstr>hurt</vt:lpstr>
      <vt:lpstr>old</vt:lpstr>
      <vt:lpstr>special</vt:lpstr>
      <vt:lpstr>would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7</cp:revision>
  <dcterms:created xsi:type="dcterms:W3CDTF">2013-12-06T01:41:16Z</dcterms:created>
  <dcterms:modified xsi:type="dcterms:W3CDTF">2013-12-06T02:23:36Z</dcterms:modified>
</cp:coreProperties>
</file>