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2130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</a:t>
            </a:r>
            <a:r>
              <a:rPr lang="en-US" sz="3600" dirty="0" smtClean="0">
                <a:latin typeface="Comic Sans MS" panose="030F0702030302020204" pitchFamily="66" charset="0"/>
              </a:rPr>
              <a:t>Six </a:t>
            </a:r>
            <a:r>
              <a:rPr lang="en-US" sz="3600" dirty="0" smtClean="0">
                <a:latin typeface="Comic Sans MS" panose="030F0702030302020204" pitchFamily="66" charset="0"/>
              </a:rPr>
              <a:t>Week One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sunny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frozen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trumpet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pilot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cotton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attic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lady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photo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pony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follow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napkin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oven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chimney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door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front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order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probably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remember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someone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tomorrow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what’s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lesson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yesterday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basket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puppet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open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human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baby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Six Week One</vt:lpstr>
      <vt:lpstr>napkin</vt:lpstr>
      <vt:lpstr>lesson</vt:lpstr>
      <vt:lpstr>basket</vt:lpstr>
      <vt:lpstr>puppet</vt:lpstr>
      <vt:lpstr>open</vt:lpstr>
      <vt:lpstr>human</vt:lpstr>
      <vt:lpstr>even</vt:lpstr>
      <vt:lpstr>baby</vt:lpstr>
      <vt:lpstr>sunny</vt:lpstr>
      <vt:lpstr>frozen</vt:lpstr>
      <vt:lpstr>trumpet</vt:lpstr>
      <vt:lpstr>pilot</vt:lpstr>
      <vt:lpstr>cotton</vt:lpstr>
      <vt:lpstr>attic</vt:lpstr>
      <vt:lpstr>lady</vt:lpstr>
      <vt:lpstr>photo</vt:lpstr>
      <vt:lpstr>pony</vt:lpstr>
      <vt:lpstr>follow</vt:lpstr>
      <vt:lpstr>oven</vt:lpstr>
      <vt:lpstr>chimney</vt:lpstr>
      <vt:lpstr>door</vt:lpstr>
      <vt:lpstr>front</vt:lpstr>
      <vt:lpstr>order</vt:lpstr>
      <vt:lpstr>probably</vt:lpstr>
      <vt:lpstr>remember</vt:lpstr>
      <vt:lpstr>someone</vt:lpstr>
      <vt:lpstr>tomorrow</vt:lpstr>
      <vt:lpstr>what’s</vt:lpstr>
      <vt:lpstr>worry</vt:lpstr>
      <vt:lpstr>yesterday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10</cp:revision>
  <dcterms:created xsi:type="dcterms:W3CDTF">2013-12-06T01:41:16Z</dcterms:created>
  <dcterms:modified xsi:type="dcterms:W3CDTF">2014-03-03T05:05:19Z</dcterms:modified>
</cp:coreProperties>
</file>