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-756" y="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Six Week </a:t>
            </a:r>
            <a:r>
              <a:rPr lang="en-US" sz="3600" dirty="0" smtClean="0">
                <a:latin typeface="Comic Sans MS" panose="030F0702030302020204" pitchFamily="66" charset="0"/>
              </a:rPr>
              <a:t>Four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rainstorm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paddle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balloon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triple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seatbelt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away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raccoon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outside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window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eating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fifteen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oatmeal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Sunday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against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anymore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complete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enough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river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rough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sometimes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stronger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yellow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terrible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window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boiling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outside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reader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dugout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rowboat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chewing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Six Week Four</vt:lpstr>
      <vt:lpstr>fifteen</vt:lpstr>
      <vt:lpstr>yellow</vt:lpstr>
      <vt:lpstr>boiling</vt:lpstr>
      <vt:lpstr>outside</vt:lpstr>
      <vt:lpstr>reader</vt:lpstr>
      <vt:lpstr>dugout</vt:lpstr>
      <vt:lpstr>rowboat</vt:lpstr>
      <vt:lpstr>chewing</vt:lpstr>
      <vt:lpstr>rainstorm</vt:lpstr>
      <vt:lpstr>paddle</vt:lpstr>
      <vt:lpstr>balloon</vt:lpstr>
      <vt:lpstr>triple</vt:lpstr>
      <vt:lpstr>seatbelt</vt:lpstr>
      <vt:lpstr>away</vt:lpstr>
      <vt:lpstr>raccoon</vt:lpstr>
      <vt:lpstr>outside</vt:lpstr>
      <vt:lpstr>window</vt:lpstr>
      <vt:lpstr>eating</vt:lpstr>
      <vt:lpstr>oatmeal</vt:lpstr>
      <vt:lpstr>Sunday</vt:lpstr>
      <vt:lpstr>against</vt:lpstr>
      <vt:lpstr>anymore</vt:lpstr>
      <vt:lpstr>complete</vt:lpstr>
      <vt:lpstr>enough</vt:lpstr>
      <vt:lpstr>river</vt:lpstr>
      <vt:lpstr>rough</vt:lpstr>
      <vt:lpstr>sometimes</vt:lpstr>
      <vt:lpstr>stronger</vt:lpstr>
      <vt:lpstr>terrible</vt:lpstr>
      <vt:lpstr>window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13</cp:revision>
  <dcterms:created xsi:type="dcterms:W3CDTF">2013-12-06T01:41:16Z</dcterms:created>
  <dcterms:modified xsi:type="dcterms:W3CDTF">2014-03-04T05:05:08Z</dcterms:modified>
</cp:coreProperties>
</file>