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Four Week </a:t>
            </a:r>
            <a:r>
              <a:rPr lang="en-US" sz="3600" dirty="0" smtClean="0">
                <a:latin typeface="Comic Sans MS" panose="030F0702030302020204" pitchFamily="66" charset="0"/>
              </a:rPr>
              <a:t>Four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tears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sneer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year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sphere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clear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again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behind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eyes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gone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happened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house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inside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neither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beard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stood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young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veer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near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Four Week Four</vt:lpstr>
      <vt:lpstr>tear</vt:lpstr>
      <vt:lpstr>beard</vt:lpstr>
      <vt:lpstr>jeer</vt:lpstr>
      <vt:lpstr>steer</vt:lpstr>
      <vt:lpstr>spear</vt:lpstr>
      <vt:lpstr>mere</vt:lpstr>
      <vt:lpstr>veer</vt:lpstr>
      <vt:lpstr>near</vt:lpstr>
      <vt:lpstr>cheer</vt:lpstr>
      <vt:lpstr>tears</vt:lpstr>
      <vt:lpstr>deer</vt:lpstr>
      <vt:lpstr>here</vt:lpstr>
      <vt:lpstr>leer</vt:lpstr>
      <vt:lpstr>sneer</vt:lpstr>
      <vt:lpstr>fear</vt:lpstr>
      <vt:lpstr>gear</vt:lpstr>
      <vt:lpstr>year</vt:lpstr>
      <vt:lpstr>mere</vt:lpstr>
      <vt:lpstr>sphere</vt:lpstr>
      <vt:lpstr>clear</vt:lpstr>
      <vt:lpstr>again</vt:lpstr>
      <vt:lpstr>behind</vt:lpstr>
      <vt:lpstr>eyes</vt:lpstr>
      <vt:lpstr>gone</vt:lpstr>
      <vt:lpstr>happened</vt:lpstr>
      <vt:lpstr>house</vt:lpstr>
      <vt:lpstr>inside</vt:lpstr>
      <vt:lpstr>neither</vt:lpstr>
      <vt:lpstr>stood</vt:lpstr>
      <vt:lpstr>young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6</cp:revision>
  <dcterms:created xsi:type="dcterms:W3CDTF">2013-12-06T01:41:16Z</dcterms:created>
  <dcterms:modified xsi:type="dcterms:W3CDTF">2013-12-15T03:16:19Z</dcterms:modified>
</cp:coreProperties>
</file>