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>
        <p:scale>
          <a:sx n="93" d="100"/>
          <a:sy n="93" d="100"/>
        </p:scale>
        <p:origin x="-75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Five </a:t>
            </a:r>
            <a:r>
              <a:rPr lang="en-US" sz="3600" smtClean="0">
                <a:latin typeface="Comic Sans MS" panose="030F0702030302020204" pitchFamily="66" charset="0"/>
              </a:rPr>
              <a:t>Week </a:t>
            </a:r>
            <a:r>
              <a:rPr lang="en-US" sz="3600" smtClean="0">
                <a:latin typeface="Comic Sans MS" panose="030F0702030302020204" pitchFamily="66" charset="0"/>
              </a:rPr>
              <a:t>Two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noise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soy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ploy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foil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soil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coil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enjoy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join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decoy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toy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boil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cowboy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several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please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maybe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love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laugh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I’ll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happy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else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joy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busy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brought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boy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choice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broil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spoil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coin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Five Week Two</vt:lpstr>
      <vt:lpstr>toy</vt:lpstr>
      <vt:lpstr>joy</vt:lpstr>
      <vt:lpstr>coy</vt:lpstr>
      <vt:lpstr>boy</vt:lpstr>
      <vt:lpstr>choice</vt:lpstr>
      <vt:lpstr>broil</vt:lpstr>
      <vt:lpstr>spoil</vt:lpstr>
      <vt:lpstr>coin</vt:lpstr>
      <vt:lpstr>noise</vt:lpstr>
      <vt:lpstr>coy</vt:lpstr>
      <vt:lpstr>soy</vt:lpstr>
      <vt:lpstr>ploy</vt:lpstr>
      <vt:lpstr>foil</vt:lpstr>
      <vt:lpstr>soil</vt:lpstr>
      <vt:lpstr>coil</vt:lpstr>
      <vt:lpstr>enjoy</vt:lpstr>
      <vt:lpstr>join</vt:lpstr>
      <vt:lpstr>decoy</vt:lpstr>
      <vt:lpstr>boil</vt:lpstr>
      <vt:lpstr>cowboy</vt:lpstr>
      <vt:lpstr>several</vt:lpstr>
      <vt:lpstr>please</vt:lpstr>
      <vt:lpstr>maybe</vt:lpstr>
      <vt:lpstr>love</vt:lpstr>
      <vt:lpstr>laugh</vt:lpstr>
      <vt:lpstr>I’ll</vt:lpstr>
      <vt:lpstr>happy</vt:lpstr>
      <vt:lpstr>else</vt:lpstr>
      <vt:lpstr>busy</vt:lpstr>
      <vt:lpstr>brought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8</cp:revision>
  <dcterms:created xsi:type="dcterms:W3CDTF">2013-12-06T01:41:16Z</dcterms:created>
  <dcterms:modified xsi:type="dcterms:W3CDTF">2014-02-02T03:52:11Z</dcterms:modified>
</cp:coreProperties>
</file>