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-75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Five Week </a:t>
            </a:r>
            <a:r>
              <a:rPr lang="en-US" sz="3600" dirty="0" smtClean="0">
                <a:latin typeface="Comic Sans MS" panose="030F0702030302020204" pitchFamily="66" charset="0"/>
              </a:rPr>
              <a:t>One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noun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ouch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ground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shout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plow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clown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owl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pout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hound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brown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out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growl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found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answer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been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body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build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head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heard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minutes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myself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pretty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pushed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down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loud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crowd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town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pound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Five Week One</vt:lpstr>
      <vt:lpstr>out</vt:lpstr>
      <vt:lpstr>how</vt:lpstr>
      <vt:lpstr>down</vt:lpstr>
      <vt:lpstr>loud</vt:lpstr>
      <vt:lpstr>wow</vt:lpstr>
      <vt:lpstr>crowd</vt:lpstr>
      <vt:lpstr>town</vt:lpstr>
      <vt:lpstr>pound</vt:lpstr>
      <vt:lpstr>noun</vt:lpstr>
      <vt:lpstr>ouch</vt:lpstr>
      <vt:lpstr>ground</vt:lpstr>
      <vt:lpstr>shout</vt:lpstr>
      <vt:lpstr>plow</vt:lpstr>
      <vt:lpstr>clown</vt:lpstr>
      <vt:lpstr>owl</vt:lpstr>
      <vt:lpstr>pout</vt:lpstr>
      <vt:lpstr>hound</vt:lpstr>
      <vt:lpstr>brown</vt:lpstr>
      <vt:lpstr>growl</vt:lpstr>
      <vt:lpstr>found</vt:lpstr>
      <vt:lpstr>answer</vt:lpstr>
      <vt:lpstr>been</vt:lpstr>
      <vt:lpstr>body</vt:lpstr>
      <vt:lpstr>build</vt:lpstr>
      <vt:lpstr>head</vt:lpstr>
      <vt:lpstr>heard</vt:lpstr>
      <vt:lpstr>minutes</vt:lpstr>
      <vt:lpstr>myself</vt:lpstr>
      <vt:lpstr>pretty</vt:lpstr>
      <vt:lpstr>pushed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9</cp:revision>
  <dcterms:created xsi:type="dcterms:W3CDTF">2013-12-06T01:41:16Z</dcterms:created>
  <dcterms:modified xsi:type="dcterms:W3CDTF">2014-02-02T04:01:54Z</dcterms:modified>
</cp:coreProperties>
</file>