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>
        <p:scale>
          <a:sx n="93" d="100"/>
          <a:sy n="93" d="100"/>
        </p:scale>
        <p:origin x="-756" y="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1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7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9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5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3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6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7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3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7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1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48000">
              <a:schemeClr val="tx2">
                <a:lumMod val="35000"/>
                <a:lumOff val="65000"/>
                <a:alpha val="67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8C34D-B211-492C-A3AF-CC294DA05B71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1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teachersguid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308225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2</a:t>
            </a:r>
            <a:r>
              <a:rPr lang="en-US" baseline="30000" dirty="0" smtClean="0">
                <a:latin typeface="Comic Sans MS" panose="030F0702030302020204" pitchFamily="66" charset="0"/>
              </a:rPr>
              <a:t>nd</a:t>
            </a:r>
            <a:r>
              <a:rPr lang="en-US" dirty="0" smtClean="0">
                <a:latin typeface="Comic Sans MS" panose="030F0702030302020204" pitchFamily="66" charset="0"/>
              </a:rPr>
              <a:t> Grade Wonders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>Unit Four Week </a:t>
            </a:r>
            <a:r>
              <a:rPr lang="en-US" sz="3600" dirty="0" smtClean="0">
                <a:latin typeface="Comic Sans MS" panose="030F0702030302020204" pitchFamily="66" charset="0"/>
              </a:rPr>
              <a:t>Three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Phonics and High Frequency Words Practice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2527" y="6328064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www.theteachersguide.com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4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carve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park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part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for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wore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dark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corn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board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shore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store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cart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00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bark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chart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ago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carry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certain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everyone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heavy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39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outside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4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people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02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problem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2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mark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together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40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warm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27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stars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6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score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44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far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8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farm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7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north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cars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40</Words>
  <Application>Microsoft Office PowerPoint</Application>
  <PresentationFormat>On-screen Show (4:3)</PresentationFormat>
  <Paragraphs>33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2nd Grade Wonders Unit Four Week Three</vt:lpstr>
      <vt:lpstr>cart</vt:lpstr>
      <vt:lpstr>mark</vt:lpstr>
      <vt:lpstr>stars</vt:lpstr>
      <vt:lpstr>score</vt:lpstr>
      <vt:lpstr>far</vt:lpstr>
      <vt:lpstr>farm</vt:lpstr>
      <vt:lpstr>north</vt:lpstr>
      <vt:lpstr>cars</vt:lpstr>
      <vt:lpstr>carve</vt:lpstr>
      <vt:lpstr>park</vt:lpstr>
      <vt:lpstr>part</vt:lpstr>
      <vt:lpstr>for</vt:lpstr>
      <vt:lpstr>wore</vt:lpstr>
      <vt:lpstr>dark</vt:lpstr>
      <vt:lpstr>corn</vt:lpstr>
      <vt:lpstr>board</vt:lpstr>
      <vt:lpstr>shore</vt:lpstr>
      <vt:lpstr>store</vt:lpstr>
      <vt:lpstr>bark</vt:lpstr>
      <vt:lpstr>chart</vt:lpstr>
      <vt:lpstr>ago</vt:lpstr>
      <vt:lpstr>carry</vt:lpstr>
      <vt:lpstr>certain</vt:lpstr>
      <vt:lpstr>everyone</vt:lpstr>
      <vt:lpstr>heavy</vt:lpstr>
      <vt:lpstr>outside</vt:lpstr>
      <vt:lpstr>people</vt:lpstr>
      <vt:lpstr>problem</vt:lpstr>
      <vt:lpstr>together</vt:lpstr>
      <vt:lpstr>warm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Grade Wonders Unit 3 Week One</dc:title>
  <dc:creator>Brian Kelley</dc:creator>
  <cp:lastModifiedBy>Brian Kelley</cp:lastModifiedBy>
  <cp:revision>5</cp:revision>
  <dcterms:created xsi:type="dcterms:W3CDTF">2013-12-06T01:41:16Z</dcterms:created>
  <dcterms:modified xsi:type="dcterms:W3CDTF">2013-12-14T05:28:49Z</dcterms:modified>
</cp:coreProperties>
</file>