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>
        <p:scale>
          <a:sx n="93" d="100"/>
          <a:sy n="93" d="100"/>
        </p:scale>
        <p:origin x="-756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</a:t>
            </a:r>
            <a:r>
              <a:rPr lang="en-US" sz="3600" dirty="0" smtClean="0">
                <a:latin typeface="Comic Sans MS" panose="030F0702030302020204" pitchFamily="66" charset="0"/>
              </a:rPr>
              <a:t>Four </a:t>
            </a:r>
            <a:r>
              <a:rPr lang="en-US" sz="3600" dirty="0" smtClean="0">
                <a:latin typeface="Comic Sans MS" panose="030F0702030302020204" pitchFamily="66" charset="0"/>
              </a:rPr>
              <a:t>Week One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knit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scene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lamb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knee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crumb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sign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knot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wrong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gnu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knife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thumb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limb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climb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many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morning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through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very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sleep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eat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colors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down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wreck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below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don’t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kneel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gnat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knock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comb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wrist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scent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Four Week One</vt:lpstr>
      <vt:lpstr>thumb</vt:lpstr>
      <vt:lpstr>wreck</vt:lpstr>
      <vt:lpstr>kneel</vt:lpstr>
      <vt:lpstr>gnat</vt:lpstr>
      <vt:lpstr>knock</vt:lpstr>
      <vt:lpstr>comb</vt:lpstr>
      <vt:lpstr>wrist</vt:lpstr>
      <vt:lpstr>scent</vt:lpstr>
      <vt:lpstr>knit</vt:lpstr>
      <vt:lpstr>scene</vt:lpstr>
      <vt:lpstr>lamb</vt:lpstr>
      <vt:lpstr>knee</vt:lpstr>
      <vt:lpstr>crumb</vt:lpstr>
      <vt:lpstr>sign</vt:lpstr>
      <vt:lpstr>knot</vt:lpstr>
      <vt:lpstr>wrong</vt:lpstr>
      <vt:lpstr>gnu</vt:lpstr>
      <vt:lpstr>knife</vt:lpstr>
      <vt:lpstr>limb</vt:lpstr>
      <vt:lpstr>climb</vt:lpstr>
      <vt:lpstr>many</vt:lpstr>
      <vt:lpstr>morning</vt:lpstr>
      <vt:lpstr>through</vt:lpstr>
      <vt:lpstr>very</vt:lpstr>
      <vt:lpstr>sleep</vt:lpstr>
      <vt:lpstr>eat</vt:lpstr>
      <vt:lpstr>colors</vt:lpstr>
      <vt:lpstr>down</vt:lpstr>
      <vt:lpstr>below</vt:lpstr>
      <vt:lpstr>don’t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4</cp:revision>
  <dcterms:created xsi:type="dcterms:W3CDTF">2013-12-06T01:41:16Z</dcterms:created>
  <dcterms:modified xsi:type="dcterms:W3CDTF">2013-12-11T21:01:09Z</dcterms:modified>
</cp:coreProperties>
</file>