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Four Week </a:t>
            </a:r>
            <a:r>
              <a:rPr lang="en-US" sz="3600" dirty="0" smtClean="0">
                <a:latin typeface="Comic Sans MS" panose="030F0702030302020204" pitchFamily="66" charset="0"/>
              </a:rPr>
              <a:t>Five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dare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rare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share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chair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square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hair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spare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stare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hares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stairs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air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there’s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pairs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talk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once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upon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among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touch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bought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never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knew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there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smtClean="0">
                <a:latin typeface="Comic Sans MS" panose="030F0702030302020204" pitchFamily="66" charset="0"/>
              </a:rPr>
              <a:t>sorry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where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fair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pair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Four Week Five</vt:lpstr>
      <vt:lpstr>air</vt:lpstr>
      <vt:lpstr>there</vt:lpstr>
      <vt:lpstr>bear</vt:lpstr>
      <vt:lpstr>where</vt:lpstr>
      <vt:lpstr>fair</vt:lpstr>
      <vt:lpstr>care</vt:lpstr>
      <vt:lpstr>wear</vt:lpstr>
      <vt:lpstr>pair</vt:lpstr>
      <vt:lpstr>dare</vt:lpstr>
      <vt:lpstr>rare</vt:lpstr>
      <vt:lpstr>share</vt:lpstr>
      <vt:lpstr>chair</vt:lpstr>
      <vt:lpstr>square</vt:lpstr>
      <vt:lpstr>hair</vt:lpstr>
      <vt:lpstr>spare</vt:lpstr>
      <vt:lpstr>stare</vt:lpstr>
      <vt:lpstr>hares</vt:lpstr>
      <vt:lpstr>stairs</vt:lpstr>
      <vt:lpstr>there’s</vt:lpstr>
      <vt:lpstr>pairs</vt:lpstr>
      <vt:lpstr>talk</vt:lpstr>
      <vt:lpstr>once</vt:lpstr>
      <vt:lpstr>upon</vt:lpstr>
      <vt:lpstr>among</vt:lpstr>
      <vt:lpstr>touch</vt:lpstr>
      <vt:lpstr>bought</vt:lpstr>
      <vt:lpstr>never</vt:lpstr>
      <vt:lpstr>knew</vt:lpstr>
      <vt:lpstr>soon</vt:lpstr>
      <vt:lpstr>sorry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7</cp:revision>
  <dcterms:created xsi:type="dcterms:W3CDTF">2013-12-06T01:41:16Z</dcterms:created>
  <dcterms:modified xsi:type="dcterms:W3CDTF">2014-01-01T14:59:36Z</dcterms:modified>
</cp:coreProperties>
</file>