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>
        <p:scale>
          <a:sx n="93" d="100"/>
          <a:sy n="93" d="100"/>
        </p:scale>
        <p:origin x="-75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tx2">
                <a:lumMod val="35000"/>
                <a:lumOff val="65000"/>
                <a:alpha val="6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C34D-B211-492C-A3AF-CC294DA05B7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eachersguid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3082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2</a:t>
            </a:r>
            <a:r>
              <a:rPr 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US" dirty="0" smtClean="0">
                <a:latin typeface="Comic Sans MS" panose="030F0702030302020204" pitchFamily="66" charset="0"/>
              </a:rPr>
              <a:t> Grade Wonders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Unit Five Week </a:t>
            </a:r>
            <a:r>
              <a:rPr lang="en-US" sz="3600" dirty="0" smtClean="0">
                <a:latin typeface="Comic Sans MS" panose="030F0702030302020204" pitchFamily="66" charset="0"/>
              </a:rPr>
              <a:t>One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Phonics and High Frequency Words Practice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2527" y="6328064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www.theteachersguide.com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noun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ouch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ground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shout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plow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clown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owl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pout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hound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brown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out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growl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found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answer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been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body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build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head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9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heard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4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minutes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2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myself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2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how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pretty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0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pushed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7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down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6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loud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4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wow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8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crowd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7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town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pound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40</Words>
  <Application>Microsoft Office PowerPoint</Application>
  <PresentationFormat>On-screen Show (4:3)</PresentationFormat>
  <Paragraphs>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2nd Grade Wonders Unit Five Week One</vt:lpstr>
      <vt:lpstr>out</vt:lpstr>
      <vt:lpstr>how</vt:lpstr>
      <vt:lpstr>down</vt:lpstr>
      <vt:lpstr>loud</vt:lpstr>
      <vt:lpstr>wow</vt:lpstr>
      <vt:lpstr>crowd</vt:lpstr>
      <vt:lpstr>town</vt:lpstr>
      <vt:lpstr>pound</vt:lpstr>
      <vt:lpstr>noun</vt:lpstr>
      <vt:lpstr>ouch</vt:lpstr>
      <vt:lpstr>ground</vt:lpstr>
      <vt:lpstr>shout</vt:lpstr>
      <vt:lpstr>plow</vt:lpstr>
      <vt:lpstr>clown</vt:lpstr>
      <vt:lpstr>owl</vt:lpstr>
      <vt:lpstr>pout</vt:lpstr>
      <vt:lpstr>hound</vt:lpstr>
      <vt:lpstr>brown</vt:lpstr>
      <vt:lpstr>growl</vt:lpstr>
      <vt:lpstr>found</vt:lpstr>
      <vt:lpstr>answer</vt:lpstr>
      <vt:lpstr>been</vt:lpstr>
      <vt:lpstr>body</vt:lpstr>
      <vt:lpstr>build</vt:lpstr>
      <vt:lpstr>head</vt:lpstr>
      <vt:lpstr>heard</vt:lpstr>
      <vt:lpstr>minutes</vt:lpstr>
      <vt:lpstr>myself</vt:lpstr>
      <vt:lpstr>pretty</vt:lpstr>
      <vt:lpstr>pushed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Wonders Unit 3 Week One</dc:title>
  <dc:creator>Brian Kelley</dc:creator>
  <cp:lastModifiedBy>Brian Kelley</cp:lastModifiedBy>
  <cp:revision>9</cp:revision>
  <dcterms:created xsi:type="dcterms:W3CDTF">2013-12-06T01:41:16Z</dcterms:created>
  <dcterms:modified xsi:type="dcterms:W3CDTF">2014-02-02T04:01:54Z</dcterms:modified>
</cp:coreProperties>
</file>